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1/21/2024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5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2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2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3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1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5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9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57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9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‹Nº›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0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0727AE-979F-4A78-9F46-9ECA8BA1D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5282383" cy="2722164"/>
          </a:xfrm>
        </p:spPr>
        <p:txBody>
          <a:bodyPr>
            <a:noAutofit/>
          </a:bodyPr>
          <a:lstStyle/>
          <a:p>
            <a:r>
              <a:rPr lang="es-MX" sz="4000" b="1" dirty="0">
                <a:latin typeface="Bahnschrift" panose="020B0502040204020203" pitchFamily="34" charset="0"/>
              </a:rPr>
              <a:t>Sistema de puntuación automática de puntos para máquina de baloncesto</a:t>
            </a:r>
            <a:endParaRPr lang="es-EC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6E509D-63F6-4C93-BCB7-5321D66AA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830316" cy="1847458"/>
          </a:xfrm>
        </p:spPr>
        <p:txBody>
          <a:bodyPr>
            <a:normAutofit/>
          </a:bodyPr>
          <a:lstStyle/>
          <a:p>
            <a:r>
              <a:rPr lang="es-MX" dirty="0"/>
              <a:t>Proyecto realizado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dirty="0"/>
              <a:t>Mauro Vega </a:t>
            </a:r>
            <a:r>
              <a:rPr lang="es-EC" dirty="0" err="1"/>
              <a:t>Jacome</a:t>
            </a:r>
            <a:endParaRPr lang="es-EC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dirty="0"/>
              <a:t>Kenny Chabla Franco</a:t>
            </a:r>
          </a:p>
        </p:txBody>
      </p:sp>
      <p:pic>
        <p:nvPicPr>
          <p:cNvPr id="4" name="Picture 3" descr="Estallido abstracto de azul y rosa">
            <a:extLst>
              <a:ext uri="{FF2B5EF4-FFF2-40B4-BE49-F238E27FC236}">
                <a16:creationId xmlns:a16="http://schemas.microsoft.com/office/drawing/2014/main" id="{C07B1B8D-8620-5108-C1EE-326546786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7" r="24498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Identidad FIEC | FIEC">
            <a:extLst>
              <a:ext uri="{FF2B5EF4-FFF2-40B4-BE49-F238E27FC236}">
                <a16:creationId xmlns:a16="http://schemas.microsoft.com/office/drawing/2014/main" id="{EF898673-DCFF-44EB-BF63-FB88FA383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8551" cy="9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87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82EF0128-3BFC-4AD7-B19A-D9A5B64F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049"/>
            <a:ext cx="12192000" cy="612895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1AA4672-FB9F-4FE1-9B4A-9A427002D6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89092" cy="9176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Bahnschrift" panose="020B0502040204020203" pitchFamily="34" charset="0"/>
              </a:rPr>
              <a:t>Simulación</a:t>
            </a:r>
            <a:endParaRPr lang="es-EC" dirty="0"/>
          </a:p>
        </p:txBody>
      </p:sp>
      <p:pic>
        <p:nvPicPr>
          <p:cNvPr id="4" name="Picture 4" descr="Identidad FIEC | FIEC">
            <a:extLst>
              <a:ext uri="{FF2B5EF4-FFF2-40B4-BE49-F238E27FC236}">
                <a16:creationId xmlns:a16="http://schemas.microsoft.com/office/drawing/2014/main" id="{A749B99E-8410-4E6E-B2E4-32FDDF568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27282"/>
          <a:stretch/>
        </p:blipFill>
        <p:spPr bwMode="auto">
          <a:xfrm>
            <a:off x="9263449" y="0"/>
            <a:ext cx="292855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902D02B-91D4-4D1F-B845-8463EE513200}"/>
              </a:ext>
            </a:extLst>
          </p:cNvPr>
          <p:cNvSpPr/>
          <p:nvPr/>
        </p:nvSpPr>
        <p:spPr>
          <a:xfrm>
            <a:off x="1786534" y="4237840"/>
            <a:ext cx="1019952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0     2      4     6      8     0     2      1      3     5      7     9      1     3      5     7      9     1      3     5      7     9      1     3      5  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7A898E-32AA-4D0E-B179-E308EC6A68AF}"/>
              </a:ext>
            </a:extLst>
          </p:cNvPr>
          <p:cNvSpPr/>
          <p:nvPr/>
        </p:nvSpPr>
        <p:spPr>
          <a:xfrm>
            <a:off x="2084397" y="5326767"/>
            <a:ext cx="990165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0             1         2     0        1             2            3             4             5            6             7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D7D07F-C917-4B5E-9BC6-E3C7EEA564CE}"/>
              </a:ext>
            </a:extLst>
          </p:cNvPr>
          <p:cNvSpPr/>
          <p:nvPr/>
        </p:nvSpPr>
        <p:spPr>
          <a:xfrm>
            <a:off x="2708322" y="3859589"/>
            <a:ext cx="92777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0                1                0                            1                             2                      3                                            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F82A042-C8B9-49A6-8C5D-CD3AD5592447}"/>
              </a:ext>
            </a:extLst>
          </p:cNvPr>
          <p:cNvSpPr/>
          <p:nvPr/>
        </p:nvSpPr>
        <p:spPr>
          <a:xfrm>
            <a:off x="6697471" y="4894051"/>
            <a:ext cx="37764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                  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11EB5AE-A9F4-46D6-93F3-80EF6BDCC4E6}"/>
              </a:ext>
            </a:extLst>
          </p:cNvPr>
          <p:cNvSpPr/>
          <p:nvPr/>
        </p:nvSpPr>
        <p:spPr>
          <a:xfrm>
            <a:off x="1992480" y="4587546"/>
            <a:ext cx="1019952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s-E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3      </a:t>
            </a:r>
            <a:r>
              <a:rPr lang="es-E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s-E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</a:t>
            </a:r>
            <a:r>
              <a:rPr lang="es-E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</a:t>
            </a:r>
            <a:r>
              <a:rPr lang="es-E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</a:t>
            </a:r>
            <a:r>
              <a:rPr lang="es-E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9</a:t>
            </a:r>
            <a:r>
              <a:rPr lang="es-E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</a:t>
            </a:r>
            <a:r>
              <a:rPr lang="es-E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s-E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0      2      4     6      8     0      2     </a:t>
            </a:r>
            <a:r>
              <a:rPr lang="es-E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r>
              <a:rPr lang="es-E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6     8      0     2      4     6      8     0      2     4      6  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2176B25-E28E-4C8A-9253-31E337A965D6}"/>
              </a:ext>
            </a:extLst>
          </p:cNvPr>
          <p:cNvSpPr/>
          <p:nvPr/>
        </p:nvSpPr>
        <p:spPr>
          <a:xfrm>
            <a:off x="6714594" y="1975718"/>
            <a:ext cx="37764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</a:t>
            </a:r>
            <a:r>
              <a:rPr lang="es-E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46889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D0C2CC-CA64-40C5-AB40-358A6E6B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1"/>
            <a:ext cx="12192000" cy="6400799"/>
          </a:xfrm>
          <a:prstGeom prst="rect">
            <a:avLst/>
          </a:prstGeom>
        </p:spPr>
      </p:pic>
      <p:pic>
        <p:nvPicPr>
          <p:cNvPr id="3" name="Picture 4" descr="Identidad FIEC | FIEC">
            <a:extLst>
              <a:ext uri="{FF2B5EF4-FFF2-40B4-BE49-F238E27FC236}">
                <a16:creationId xmlns:a16="http://schemas.microsoft.com/office/drawing/2014/main" id="{37497A8C-B69C-4452-B2C7-74C0F1369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27282"/>
          <a:stretch/>
        </p:blipFill>
        <p:spPr bwMode="auto">
          <a:xfrm>
            <a:off x="9263449" y="0"/>
            <a:ext cx="292855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30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DC97DAF-CD40-45CB-AADA-94CA1EB5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885" y="712573"/>
            <a:ext cx="7710230" cy="604081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FF8C2D1-F926-45B2-BE37-D96CDF486C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89092" cy="9176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Bahnschrift" panose="020B0502040204020203" pitchFamily="34" charset="0"/>
              </a:rPr>
              <a:t>Diagrama esquemático del circuito</a:t>
            </a:r>
            <a:endParaRPr lang="es-EC" dirty="0"/>
          </a:p>
        </p:txBody>
      </p:sp>
      <p:pic>
        <p:nvPicPr>
          <p:cNvPr id="4" name="Picture 4" descr="Identidad FIEC | FIEC">
            <a:extLst>
              <a:ext uri="{FF2B5EF4-FFF2-40B4-BE49-F238E27FC236}">
                <a16:creationId xmlns:a16="http://schemas.microsoft.com/office/drawing/2014/main" id="{26F4114B-6864-44EB-AB0C-F1F5B07F6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27282"/>
          <a:stretch/>
        </p:blipFill>
        <p:spPr bwMode="auto">
          <a:xfrm>
            <a:off x="9263449" y="0"/>
            <a:ext cx="292855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2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8F671EF-4124-4046-9B62-BE3523C7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590299"/>
            <a:ext cx="7629525" cy="6086475"/>
          </a:xfrm>
          <a:prstGeom prst="rect">
            <a:avLst/>
          </a:prstGeom>
        </p:spPr>
      </p:pic>
      <p:pic>
        <p:nvPicPr>
          <p:cNvPr id="3" name="Picture 4" descr="Identidad FIEC | FIEC">
            <a:extLst>
              <a:ext uri="{FF2B5EF4-FFF2-40B4-BE49-F238E27FC236}">
                <a16:creationId xmlns:a16="http://schemas.microsoft.com/office/drawing/2014/main" id="{B9BD51E1-C1EC-46AB-9B57-0F07BE1E4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27282"/>
          <a:stretch/>
        </p:blipFill>
        <p:spPr bwMode="auto">
          <a:xfrm>
            <a:off x="9263449" y="0"/>
            <a:ext cx="292855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08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C964770-A4F0-4DEA-979D-9DBCDB69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33" y="457201"/>
            <a:ext cx="9359534" cy="6239689"/>
          </a:xfrm>
          <a:prstGeom prst="rect">
            <a:avLst/>
          </a:prstGeom>
        </p:spPr>
      </p:pic>
      <p:pic>
        <p:nvPicPr>
          <p:cNvPr id="3" name="Picture 4" descr="Identidad FIEC | FIEC">
            <a:extLst>
              <a:ext uri="{FF2B5EF4-FFF2-40B4-BE49-F238E27FC236}">
                <a16:creationId xmlns:a16="http://schemas.microsoft.com/office/drawing/2014/main" id="{20241600-A4C3-41DD-911C-A4BB7786D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27282"/>
          <a:stretch/>
        </p:blipFill>
        <p:spPr bwMode="auto">
          <a:xfrm>
            <a:off x="9263449" y="0"/>
            <a:ext cx="292855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78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BF275-2B5C-4ECD-97C2-9B91FEE4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44" y="457201"/>
            <a:ext cx="7544135" cy="864711"/>
          </a:xfrm>
        </p:spPr>
        <p:txBody>
          <a:bodyPr>
            <a:normAutofit/>
          </a:bodyPr>
          <a:lstStyle/>
          <a:p>
            <a:r>
              <a:rPr lang="es-MX" dirty="0">
                <a:latin typeface="Bahnschrift" panose="020B0502040204020203" pitchFamily="34" charset="0"/>
              </a:rPr>
              <a:t>Implementación del proyecto</a:t>
            </a:r>
            <a:endParaRPr lang="es-EC" dirty="0"/>
          </a:p>
        </p:txBody>
      </p:sp>
      <p:pic>
        <p:nvPicPr>
          <p:cNvPr id="3" name="Picture 4" descr="Identidad FIEC | FIEC">
            <a:extLst>
              <a:ext uri="{FF2B5EF4-FFF2-40B4-BE49-F238E27FC236}">
                <a16:creationId xmlns:a16="http://schemas.microsoft.com/office/drawing/2014/main" id="{F7DDB195-FE58-4590-9C5B-3BBA2E35C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27282"/>
          <a:stretch/>
        </p:blipFill>
        <p:spPr bwMode="auto">
          <a:xfrm>
            <a:off x="9263449" y="0"/>
            <a:ext cx="292855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WhatsApp Video 2024-01-21 at 19.50.17">
            <a:hlinkClick r:id="" action="ppaction://media"/>
            <a:extLst>
              <a:ext uri="{FF2B5EF4-FFF2-40B4-BE49-F238E27FC236}">
                <a16:creationId xmlns:a16="http://schemas.microsoft.com/office/drawing/2014/main" id="{0D3C8329-39BF-43B6-8FE8-B3C2B6DCC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8565" y="1321912"/>
            <a:ext cx="9474869" cy="53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41B93E-D6B9-40A0-ACBC-FF2528BD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" y="192505"/>
            <a:ext cx="5277853" cy="39583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5F8D94-2040-4F86-9A7A-B4C0C2EB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57" y="2231858"/>
            <a:ext cx="5851359" cy="43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9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3F76-DC9E-4066-A646-1E7EC08F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30" y="917612"/>
            <a:ext cx="9419110" cy="1446550"/>
          </a:xfrm>
        </p:spPr>
        <p:txBody>
          <a:bodyPr>
            <a:normAutofit fontScale="90000"/>
          </a:bodyPr>
          <a:lstStyle/>
          <a:p>
            <a:r>
              <a:rPr lang="es-MX" u="sng" dirty="0">
                <a:latin typeface="Bahnschrift" panose="020B0502040204020203" pitchFamily="34" charset="0"/>
              </a:rPr>
              <a:t>Bloques utilizados</a:t>
            </a:r>
            <a:br>
              <a:rPr lang="es-MX" dirty="0">
                <a:latin typeface="Bahnschrift" panose="020B0502040204020203" pitchFamily="34" charset="0"/>
              </a:rPr>
            </a:br>
            <a:r>
              <a:rPr lang="es-MX" dirty="0">
                <a:latin typeface="Bahnschrift" panose="020B0502040204020203" pitchFamily="34" charset="0"/>
              </a:rPr>
              <a:t>- Bloque decodificador </a:t>
            </a:r>
            <a:r>
              <a:rPr lang="es-MX" dirty="0" err="1">
                <a:latin typeface="Bahnschrift" panose="020B0502040204020203" pitchFamily="34" charset="0"/>
              </a:rPr>
              <a:t>bcd</a:t>
            </a:r>
            <a:r>
              <a:rPr lang="es-MX" dirty="0">
                <a:latin typeface="Bahnschrift" panose="020B0502040204020203" pitchFamily="34" charset="0"/>
              </a:rPr>
              <a:t> 7 segmentos</a:t>
            </a:r>
            <a:endParaRPr lang="es-EC" dirty="0"/>
          </a:p>
        </p:txBody>
      </p:sp>
      <p:pic>
        <p:nvPicPr>
          <p:cNvPr id="3" name="Picture 4" descr="Identidad FIEC | FIEC">
            <a:extLst>
              <a:ext uri="{FF2B5EF4-FFF2-40B4-BE49-F238E27FC236}">
                <a16:creationId xmlns:a16="http://schemas.microsoft.com/office/drawing/2014/main" id="{99E3B9C7-4499-4C94-A0B4-88FBD284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8551" cy="9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B276CA1-D661-48E1-AE55-8F409235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199" y="2423437"/>
            <a:ext cx="3860071" cy="4140803"/>
          </a:xfrm>
          <a:prstGeom prst="rect">
            <a:avLst/>
          </a:prstGeom>
        </p:spPr>
      </p:pic>
      <p:pic>
        <p:nvPicPr>
          <p:cNvPr id="5" name="Picture 2" descr="Hola en display 7 segmentos">
            <a:extLst>
              <a:ext uri="{FF2B5EF4-FFF2-40B4-BE49-F238E27FC236}">
                <a16:creationId xmlns:a16="http://schemas.microsoft.com/office/drawing/2014/main" id="{212F7459-B0B0-4E69-9713-156514509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7" r="58437" b="8836"/>
          <a:stretch/>
        </p:blipFill>
        <p:spPr bwMode="auto">
          <a:xfrm>
            <a:off x="7438127" y="2671437"/>
            <a:ext cx="2442646" cy="36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6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dentidad FIEC | FIEC">
            <a:extLst>
              <a:ext uri="{FF2B5EF4-FFF2-40B4-BE49-F238E27FC236}">
                <a16:creationId xmlns:a16="http://schemas.microsoft.com/office/drawing/2014/main" id="{2CA581A2-8F67-4A35-ACE6-673886BC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8551" cy="9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7539535-00C1-4339-8A55-4D145E046D23}"/>
              </a:ext>
            </a:extLst>
          </p:cNvPr>
          <p:cNvSpPr txBox="1">
            <a:spLocks/>
          </p:cNvSpPr>
          <p:nvPr/>
        </p:nvSpPr>
        <p:spPr>
          <a:xfrm>
            <a:off x="280944" y="917612"/>
            <a:ext cx="9419110" cy="91761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Bahnschrift" panose="020B0502040204020203" pitchFamily="34" charset="0"/>
              </a:rPr>
              <a:t>- Bloque compuerta </a:t>
            </a:r>
            <a:r>
              <a:rPr lang="es-MX" dirty="0" err="1">
                <a:latin typeface="Bahnschrift" panose="020B0502040204020203" pitchFamily="34" charset="0"/>
              </a:rPr>
              <a:t>nand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3C7610-BE00-4FCE-A493-AD07377E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5" y="1977081"/>
            <a:ext cx="5744933" cy="41765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84C065-EDE0-4CAA-9EBE-50735046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470" y="3214151"/>
            <a:ext cx="3361038" cy="170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63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A2FA6-9A61-4F56-B2CA-7BA95652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33" y="985451"/>
            <a:ext cx="11050202" cy="917612"/>
          </a:xfrm>
        </p:spPr>
        <p:txBody>
          <a:bodyPr/>
          <a:lstStyle/>
          <a:p>
            <a:r>
              <a:rPr lang="es-MX" dirty="0">
                <a:latin typeface="Bahnschrift" panose="020B0502040204020203" pitchFamily="34" charset="0"/>
              </a:rPr>
              <a:t>- Bloque contador </a:t>
            </a:r>
            <a:r>
              <a:rPr lang="es-MX" dirty="0" err="1">
                <a:latin typeface="Bahnschrift" panose="020B0502040204020203" pitchFamily="34" charset="0"/>
              </a:rPr>
              <a:t>bcd</a:t>
            </a:r>
            <a:r>
              <a:rPr lang="es-MX" dirty="0">
                <a:latin typeface="Bahnschrift" panose="020B0502040204020203" pitchFamily="34" charset="0"/>
              </a:rPr>
              <a:t> de 4 bits (decenas)</a:t>
            </a:r>
            <a:endParaRPr lang="es-EC" dirty="0"/>
          </a:p>
        </p:txBody>
      </p:sp>
      <p:pic>
        <p:nvPicPr>
          <p:cNvPr id="3" name="Picture 4" descr="Identidad FIEC | FIEC">
            <a:extLst>
              <a:ext uri="{FF2B5EF4-FFF2-40B4-BE49-F238E27FC236}">
                <a16:creationId xmlns:a16="http://schemas.microsoft.com/office/drawing/2014/main" id="{B17AC8FE-7965-409A-8AC7-B40C2064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8551" cy="9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E4529E1-6C81-409D-9FE6-13E38D35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97" y="1711409"/>
            <a:ext cx="7789399" cy="5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73417D-FC32-41D6-88E7-8894B44F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854" y="1693518"/>
            <a:ext cx="7040291" cy="5003843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FB97BD2-D838-4F5E-B2B7-7CB67CE0B767}"/>
              </a:ext>
            </a:extLst>
          </p:cNvPr>
          <p:cNvSpPr txBox="1">
            <a:spLocks/>
          </p:cNvSpPr>
          <p:nvPr/>
        </p:nvSpPr>
        <p:spPr>
          <a:xfrm>
            <a:off x="169733" y="985451"/>
            <a:ext cx="11050202" cy="9176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Bahnschrift" panose="020B0502040204020203" pitchFamily="34" charset="0"/>
              </a:rPr>
              <a:t>- Bloque contador </a:t>
            </a:r>
            <a:r>
              <a:rPr lang="es-MX" dirty="0" err="1">
                <a:latin typeface="Bahnschrift" panose="020B0502040204020203" pitchFamily="34" charset="0"/>
              </a:rPr>
              <a:t>bcd</a:t>
            </a:r>
            <a:r>
              <a:rPr lang="es-MX" dirty="0">
                <a:latin typeface="Bahnschrift" panose="020B0502040204020203" pitchFamily="34" charset="0"/>
              </a:rPr>
              <a:t> de 4 bits (unidades)</a:t>
            </a:r>
            <a:endParaRPr lang="es-EC" dirty="0"/>
          </a:p>
        </p:txBody>
      </p:sp>
      <p:pic>
        <p:nvPicPr>
          <p:cNvPr id="4" name="Picture 4" descr="Identidad FIEC | FIEC">
            <a:extLst>
              <a:ext uri="{FF2B5EF4-FFF2-40B4-BE49-F238E27FC236}">
                <a16:creationId xmlns:a16="http://schemas.microsoft.com/office/drawing/2014/main" id="{5AEF7704-30DD-4D13-A6B4-88AE229C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8551" cy="9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33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CEED3-57E6-44D2-AE1E-3E50356B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7612"/>
            <a:ext cx="10728927" cy="917612"/>
          </a:xfrm>
        </p:spPr>
        <p:txBody>
          <a:bodyPr>
            <a:normAutofit/>
          </a:bodyPr>
          <a:lstStyle/>
          <a:p>
            <a:r>
              <a:rPr lang="es-MX" dirty="0">
                <a:latin typeface="Bahnschrift" panose="020B0502040204020203" pitchFamily="34" charset="0"/>
              </a:rPr>
              <a:t>- Bloque contador salida cada 3 números</a:t>
            </a:r>
            <a:endParaRPr lang="es-EC" dirty="0"/>
          </a:p>
        </p:txBody>
      </p:sp>
      <p:pic>
        <p:nvPicPr>
          <p:cNvPr id="3" name="Picture 4" descr="Identidad FIEC | FIEC">
            <a:extLst>
              <a:ext uri="{FF2B5EF4-FFF2-40B4-BE49-F238E27FC236}">
                <a16:creationId xmlns:a16="http://schemas.microsoft.com/office/drawing/2014/main" id="{D47E85F1-F52B-47CA-8907-C025BFF8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8551" cy="9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4C5B06-5DDF-4C39-932B-D39FCA88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" y="1819381"/>
            <a:ext cx="8649865" cy="4790863"/>
          </a:xfrm>
          <a:prstGeom prst="rect">
            <a:avLst/>
          </a:prstGeom>
        </p:spPr>
      </p:pic>
      <p:pic>
        <p:nvPicPr>
          <p:cNvPr id="4098" name="Picture 2" descr="Circuito Integrado CD4017">
            <a:extLst>
              <a:ext uri="{FF2B5EF4-FFF2-40B4-BE49-F238E27FC236}">
                <a16:creationId xmlns:a16="http://schemas.microsoft.com/office/drawing/2014/main" id="{A7AEEEAB-46E4-4E7D-BD44-503D4D0E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813" y="1952367"/>
            <a:ext cx="3000283" cy="261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0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CC44C-39A6-4ABE-98BE-6F0645D7219F}"/>
              </a:ext>
            </a:extLst>
          </p:cNvPr>
          <p:cNvSpPr txBox="1">
            <a:spLocks/>
          </p:cNvSpPr>
          <p:nvPr/>
        </p:nvSpPr>
        <p:spPr>
          <a:xfrm>
            <a:off x="222422" y="582374"/>
            <a:ext cx="8489092" cy="9176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Bahnschrift" panose="020B0502040204020203" pitchFamily="34" charset="0"/>
              </a:rPr>
              <a:t>Diagrama de bloques del circuito</a:t>
            </a:r>
            <a:endParaRPr lang="es-EC" dirty="0"/>
          </a:p>
        </p:txBody>
      </p:sp>
      <p:pic>
        <p:nvPicPr>
          <p:cNvPr id="3" name="Picture 4" descr="Identidad FIEC | FIEC">
            <a:extLst>
              <a:ext uri="{FF2B5EF4-FFF2-40B4-BE49-F238E27FC236}">
                <a16:creationId xmlns:a16="http://schemas.microsoft.com/office/drawing/2014/main" id="{89A4719A-7ED0-4CCC-B007-CACF66EA8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27282"/>
          <a:stretch/>
        </p:blipFill>
        <p:spPr bwMode="auto">
          <a:xfrm>
            <a:off x="0" y="0"/>
            <a:ext cx="292855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49F83B-1D83-481F-AF26-9EF6749A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30" y="1499986"/>
            <a:ext cx="6590139" cy="53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8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4C04B4-71C9-4890-A228-9980E42E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" y="457201"/>
            <a:ext cx="12086555" cy="6400799"/>
          </a:xfrm>
          <a:prstGeom prst="rect">
            <a:avLst/>
          </a:prstGeom>
        </p:spPr>
      </p:pic>
      <p:pic>
        <p:nvPicPr>
          <p:cNvPr id="4" name="Picture 4" descr="Identidad FIEC | FIEC">
            <a:extLst>
              <a:ext uri="{FF2B5EF4-FFF2-40B4-BE49-F238E27FC236}">
                <a16:creationId xmlns:a16="http://schemas.microsoft.com/office/drawing/2014/main" id="{E3BB3B6E-E27C-4405-9278-C5223B294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27282"/>
          <a:stretch/>
        </p:blipFill>
        <p:spPr bwMode="auto">
          <a:xfrm>
            <a:off x="0" y="0"/>
            <a:ext cx="292855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08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255D6B-F223-4003-AC94-B00AD8C2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428"/>
            <a:ext cx="12192000" cy="6336572"/>
          </a:xfrm>
          <a:prstGeom prst="rect">
            <a:avLst/>
          </a:prstGeom>
        </p:spPr>
      </p:pic>
      <p:pic>
        <p:nvPicPr>
          <p:cNvPr id="3" name="Picture 4" descr="Identidad FIEC | FIEC">
            <a:extLst>
              <a:ext uri="{FF2B5EF4-FFF2-40B4-BE49-F238E27FC236}">
                <a16:creationId xmlns:a16="http://schemas.microsoft.com/office/drawing/2014/main" id="{8F338D05-FA2E-43D0-97C8-1CA249F21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27282"/>
          <a:stretch/>
        </p:blipFill>
        <p:spPr bwMode="auto">
          <a:xfrm>
            <a:off x="0" y="0"/>
            <a:ext cx="292855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131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142</Words>
  <Application>Microsoft Office PowerPoint</Application>
  <PresentationFormat>Panorámica</PresentationFormat>
  <Paragraphs>19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Bahnschrift</vt:lpstr>
      <vt:lpstr>Seaford Display</vt:lpstr>
      <vt:lpstr>System Font Regular</vt:lpstr>
      <vt:lpstr>Tenorite</vt:lpstr>
      <vt:lpstr>MadridVTI</vt:lpstr>
      <vt:lpstr>Sistema de puntuación automática de puntos para máquina de baloncesto</vt:lpstr>
      <vt:lpstr>Bloques utilizados - Bloque decodificador bcd 7 segmentos</vt:lpstr>
      <vt:lpstr>Presentación de PowerPoint</vt:lpstr>
      <vt:lpstr>- Bloque contador bcd de 4 bits (decenas)</vt:lpstr>
      <vt:lpstr>Presentación de PowerPoint</vt:lpstr>
      <vt:lpstr>- Bloque contador salida cada 3 números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Implementación del proyecto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puntuación automática de puntos para máquina de baloncesto</dc:title>
  <dc:creator>Kenny Chabla</dc:creator>
  <cp:lastModifiedBy>Kenny Chabla</cp:lastModifiedBy>
  <cp:revision>1</cp:revision>
  <dcterms:created xsi:type="dcterms:W3CDTF">2024-01-22T01:25:00Z</dcterms:created>
  <dcterms:modified xsi:type="dcterms:W3CDTF">2024-01-22T03:20:18Z</dcterms:modified>
</cp:coreProperties>
</file>